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76" r:id="rId3"/>
    <p:sldId id="277" r:id="rId4"/>
    <p:sldId id="278" r:id="rId5"/>
    <p:sldId id="28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112" y="-1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20F23-B977-6FA9-80A6-790C78CC8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6C33DB-94FE-966A-D1B6-E81A2A8E98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04A11C-B224-2DB3-CE65-2D6093E07B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BCA12F-8BE8-DF8B-3A4D-57D9BEDA89E4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213556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3FADF-87B2-6532-FBFA-AF462C05F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0F8946-3071-BFAC-B006-1772913BE6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726707-DAB6-327A-8BCE-74081612C6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B88950-9FC5-C7DD-6363-8BAE282CF960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371021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39FD5-D69F-FCD0-7072-E6FF9F4A0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B07CB7-D654-274C-76A6-32219D3DED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8F8494-86C9-9902-84F5-4F70E24F4D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DE8511-A4AC-16BF-2829-A97458C1EDB2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5376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44064-4EF4-5EC8-AA1C-CF6362668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4E6E42-9DE0-0E3E-0C4F-EC9DADB503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B9C0C4-C70E-C493-F7C1-515CDBF057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FFEA9B-F6D2-9B6D-7DFA-DDC7619ABD20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68450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DB18B-4798-4082-B53D-C45AE7D36909}"/>
              </a:ext>
            </a:extLst>
          </p:cNvPr>
          <p:cNvSpPr>
            <a:spLocks noGrp="1"/>
          </p:cNvSpPr>
          <p:nvPr/>
        </p:nvSpPr>
        <p:spPr>
          <a:xfrm>
            <a:off x="514350" y="438150"/>
            <a:ext cx="1047750" cy="57150"/>
          </a:xfrm>
          <a:prstGeom prst="rect">
            <a:avLst/>
          </a:prstGeom>
          <a:solidFill>
            <a:schemeClr val="tx1"/>
          </a:solidFill>
          <a:ln w="0">
            <a:noFill/>
            <a:prstDash val="solid"/>
          </a:ln>
        </p:spPr>
      </p:sp>
      <p:sp>
        <p:nvSpPr>
          <p:cNvPr id="2" name="cover-kicker">
            <a:extLst>
              <a:ext uri="{FF2B5EF4-FFF2-40B4-BE49-F238E27FC236}">
                <a16:creationId xmlns:a16="http://schemas.microsoft.com/office/drawing/2014/main" id="{D1B30675-7725-46FB-B7E8-A95C2D58E409}"/>
              </a:ext>
            </a:extLst>
          </p:cNvPr>
          <p:cNvSpPr>
            <a:spLocks noGrp="1"/>
          </p:cNvSpPr>
          <p:nvPr/>
        </p:nvSpPr>
        <p:spPr>
          <a:xfrm>
            <a:off x="514350" y="666750"/>
            <a:ext cx="485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5833"/>
          </a:bodyPr>
          <a:lstStyle/>
          <a:p>
            <a:pPr algn="l">
              <a:defRPr sz="12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PELATIHAN WIRAUSAHA KULINER</a:t>
            </a:r>
          </a:p>
        </p:txBody>
      </p:sp>
      <p:sp>
        <p:nvSpPr>
          <p:cNvPr id="3" name="cover-title">
            <a:extLst>
              <a:ext uri="{FF2B5EF4-FFF2-40B4-BE49-F238E27FC236}">
                <a16:creationId xmlns:a16="http://schemas.microsoft.com/office/drawing/2014/main" id="{AE2D2519-D734-4663-AD45-544C80A0BEB4}"/>
              </a:ext>
            </a:extLst>
          </p:cNvPr>
          <p:cNvSpPr>
            <a:spLocks noGrp="1"/>
          </p:cNvSpPr>
          <p:nvPr/>
        </p:nvSpPr>
        <p:spPr>
          <a:xfrm>
            <a:off x="854075" y="2693987"/>
            <a:ext cx="10483850" cy="1069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46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5400" b="1" dirty="0">
                <a:latin typeface="Arial"/>
                <a:ea typeface="Arial"/>
                <a:cs typeface="Arial"/>
              </a:rPr>
              <a:t>RESEP DIMSUM AYAM UDANG</a:t>
            </a:r>
            <a:endParaRPr sz="5400" b="1" dirty="0">
              <a:latin typeface="Arial"/>
              <a:ea typeface="Arial"/>
              <a:cs typeface="Arial"/>
            </a:endParaRPr>
          </a:p>
        </p:txBody>
      </p:sp>
      <p:sp>
        <p:nvSpPr>
          <p:cNvPr id="8" name="cover-title">
            <a:extLst>
              <a:ext uri="{FF2B5EF4-FFF2-40B4-BE49-F238E27FC236}">
                <a16:creationId xmlns:a16="http://schemas.microsoft.com/office/drawing/2014/main" id="{1D15D9F2-5CAA-6A73-BC63-21A73CA1477C}"/>
              </a:ext>
            </a:extLst>
          </p:cNvPr>
          <p:cNvSpPr>
            <a:spLocks noGrp="1"/>
          </p:cNvSpPr>
          <p:nvPr/>
        </p:nvSpPr>
        <p:spPr>
          <a:xfrm>
            <a:off x="3409950" y="3527425"/>
            <a:ext cx="5143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7586"/>
          </a:bodyPr>
          <a:lstStyle/>
          <a:p>
            <a:pPr algn="ctr">
              <a:defRPr sz="46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3200" b="1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&amp; SAUS COCOLAN</a:t>
            </a:r>
            <a:endParaRPr sz="3200" b="1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title-2">
            <a:extLst>
              <a:ext uri="{FF2B5EF4-FFF2-40B4-BE49-F238E27FC236}">
                <a16:creationId xmlns:a16="http://schemas.microsoft.com/office/drawing/2014/main" id="{662B8383-CDD1-6295-DF19-FE83545FABB9}"/>
              </a:ext>
            </a:extLst>
          </p:cNvPr>
          <p:cNvSpPr>
            <a:spLocks noGrp="1"/>
          </p:cNvSpPr>
          <p:nvPr/>
        </p:nvSpPr>
        <p:spPr>
          <a:xfrm>
            <a:off x="3519487" y="5524500"/>
            <a:ext cx="515302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ctr">
            <a:noAutofit/>
          </a:bodyPr>
          <a:lstStyle/>
          <a:p>
            <a:pPr algn="ctr">
              <a:defRPr sz="27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1400" dirty="0">
                <a:latin typeface="Arial"/>
                <a:ea typeface="Arial"/>
                <a:cs typeface="Arial"/>
              </a:rPr>
              <a:t>Kantor </a:t>
            </a:r>
            <a:r>
              <a:rPr lang="en-US" sz="1400" dirty="0" err="1">
                <a:latin typeface="Arial"/>
                <a:ea typeface="Arial"/>
                <a:cs typeface="Arial"/>
              </a:rPr>
              <a:t>Kecamatan</a:t>
            </a:r>
            <a:r>
              <a:rPr lang="en-US" sz="1400" dirty="0">
                <a:latin typeface="Arial"/>
                <a:ea typeface="Arial"/>
                <a:cs typeface="Arial"/>
              </a:rPr>
              <a:t> </a:t>
            </a:r>
            <a:r>
              <a:rPr lang="en-US" sz="1400" dirty="0" err="1">
                <a:latin typeface="Arial"/>
                <a:ea typeface="Arial"/>
                <a:cs typeface="Arial"/>
              </a:rPr>
              <a:t>Tanggulangin</a:t>
            </a:r>
            <a:r>
              <a:rPr lang="en-US" sz="1400" dirty="0">
                <a:latin typeface="Arial"/>
                <a:ea typeface="Arial"/>
                <a:cs typeface="Arial"/>
              </a:rPr>
              <a:t>, </a:t>
            </a:r>
            <a:r>
              <a:rPr lang="en-US" sz="1400" dirty="0" err="1">
                <a:latin typeface="Arial"/>
                <a:ea typeface="Arial"/>
                <a:cs typeface="Arial"/>
              </a:rPr>
              <a:t>Sidoarjo</a:t>
            </a:r>
            <a:endParaRPr lang="en-US" sz="1400" dirty="0">
              <a:latin typeface="Arial"/>
              <a:ea typeface="Arial"/>
              <a:cs typeface="Arial"/>
            </a:endParaRPr>
          </a:p>
          <a:p>
            <a:pPr algn="ctr">
              <a:defRPr sz="27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1400" dirty="0">
                <a:latin typeface="Arial"/>
                <a:ea typeface="Arial"/>
                <a:cs typeface="Arial"/>
              </a:rPr>
              <a:t>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217534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E3738-826C-52C4-2E56-864FF140B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icker-2">
            <a:extLst>
              <a:ext uri="{FF2B5EF4-FFF2-40B4-BE49-F238E27FC236}">
                <a16:creationId xmlns:a16="http://schemas.microsoft.com/office/drawing/2014/main" id="{B940B8CD-CB46-9B18-2628-FBD5ADB74549}"/>
              </a:ext>
            </a:extLst>
          </p:cNvPr>
          <p:cNvSpPr>
            <a:spLocks noGrp="1"/>
          </p:cNvSpPr>
          <p:nvPr/>
        </p:nvSpPr>
        <p:spPr>
          <a:xfrm>
            <a:off x="514350" y="285750"/>
            <a:ext cx="666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3214" lnSpcReduction="10000"/>
          </a:bodyPr>
          <a:lstStyle/>
          <a:p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PENGEMBANGAN KREASI MENU DIMSUM</a:t>
            </a:r>
          </a:p>
        </p:txBody>
      </p:sp>
      <p:sp>
        <p:nvSpPr>
          <p:cNvPr id="2" name="title-2">
            <a:extLst>
              <a:ext uri="{FF2B5EF4-FFF2-40B4-BE49-F238E27FC236}">
                <a16:creationId xmlns:a16="http://schemas.microsoft.com/office/drawing/2014/main" id="{EE54ECE4-68AD-21E6-210D-299293DF4492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111633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ctr">
            <a:noAutofit/>
          </a:bodyPr>
          <a:lstStyle/>
          <a:p>
            <a:pPr algn="ctr">
              <a:defRPr sz="27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320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RESEP DIMSUM AYAM UDANG (40-60 PCS)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BB4D21-6AD8-7D50-B7F2-DDD134CB198B}"/>
              </a:ext>
            </a:extLst>
          </p:cNvPr>
          <p:cNvSpPr>
            <a:spLocks noGrp="1"/>
          </p:cNvSpPr>
          <p:nvPr/>
        </p:nvSpPr>
        <p:spPr>
          <a:xfrm>
            <a:off x="514350" y="1352550"/>
            <a:ext cx="11163300" cy="9525"/>
          </a:xfrm>
          <a:prstGeom prst="rect">
            <a:avLst/>
          </a:prstGeom>
          <a:solidFill>
            <a:srgbClr val="B8BCC4"/>
          </a:solidFill>
          <a:ln w="0">
            <a:solidFill>
              <a:srgbClr val="B8BCC4"/>
            </a:solidFill>
            <a:prstDash val="solid"/>
          </a:ln>
        </p:spPr>
      </p:sp>
      <p:sp>
        <p:nvSpPr>
          <p:cNvPr id="4" name="page-2">
            <a:extLst>
              <a:ext uri="{FF2B5EF4-FFF2-40B4-BE49-F238E27FC236}">
                <a16:creationId xmlns:a16="http://schemas.microsoft.com/office/drawing/2014/main" id="{0C733C30-9C32-6547-1A1E-640BB4E7C673}"/>
              </a:ext>
            </a:extLst>
          </p:cNvPr>
          <p:cNvSpPr>
            <a:spLocks noGrp="1"/>
          </p:cNvSpPr>
          <p:nvPr/>
        </p:nvSpPr>
        <p:spPr>
          <a:xfrm>
            <a:off x="11239500" y="64008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1309" lnSpcReduction="20000"/>
          </a:bodyPr>
          <a:lstStyle/>
          <a:p>
            <a:pPr algn="r">
              <a:defRPr sz="105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050" b="0" dirty="0">
                <a:solidFill>
                  <a:srgbClr val="59636E"/>
                </a:solidFill>
                <a:latin typeface="Arial"/>
                <a:ea typeface="Arial"/>
                <a:cs typeface="Arial"/>
              </a:rPr>
              <a:t>0</a:t>
            </a:r>
            <a:r>
              <a:rPr lang="en-US" sz="1050" b="0" dirty="0">
                <a:solidFill>
                  <a:srgbClr val="59636E"/>
                </a:solidFill>
                <a:latin typeface="Arial"/>
                <a:ea typeface="Arial"/>
                <a:cs typeface="Arial"/>
              </a:rPr>
              <a:t>1</a:t>
            </a:r>
            <a:endParaRPr sz="1050" b="0" dirty="0">
              <a:solidFill>
                <a:srgbClr val="59636E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707E24D6-C86F-A7CE-E5E1-A39D3B0B7F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516347"/>
              </p:ext>
            </p:extLst>
          </p:nvPr>
        </p:nvGraphicFramePr>
        <p:xfrm>
          <a:off x="514350" y="1960562"/>
          <a:ext cx="11114178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9450">
                  <a:extLst>
                    <a:ext uri="{9D8B030D-6E8A-4147-A177-3AD203B41FA5}">
                      <a16:colId xmlns:a16="http://schemas.microsoft.com/office/drawing/2014/main" val="1386373535"/>
                    </a:ext>
                  </a:extLst>
                </a:gridCol>
                <a:gridCol w="5651364">
                  <a:extLst>
                    <a:ext uri="{9D8B030D-6E8A-4147-A177-3AD203B41FA5}">
                      <a16:colId xmlns:a16="http://schemas.microsoft.com/office/drawing/2014/main" val="1247169992"/>
                    </a:ext>
                  </a:extLst>
                </a:gridCol>
                <a:gridCol w="4783364">
                  <a:extLst>
                    <a:ext uri="{9D8B030D-6E8A-4147-A177-3AD203B41FA5}">
                      <a16:colId xmlns:a16="http://schemas.microsoft.com/office/drawing/2014/main" val="187243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BAHAN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258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Paha Ayam Fillet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 gr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302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Kulit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Ayam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 gr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438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Udang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Kupas (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dapat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diganti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dengan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ayam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 gr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4715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Bawang Putih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suing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0070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Putih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Telur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butir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0771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Tepung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Sagu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sdm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7294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Garam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¼ 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sdm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3454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Gula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½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sdm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128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Merica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¼ 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sdt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800050"/>
                  </a:ext>
                </a:extLst>
              </a:tr>
            </a:tbl>
          </a:graphicData>
        </a:graphic>
      </p:graphicFrame>
      <p:sp>
        <p:nvSpPr>
          <p:cNvPr id="16" name="kicker-2">
            <a:extLst>
              <a:ext uri="{FF2B5EF4-FFF2-40B4-BE49-F238E27FC236}">
                <a16:creationId xmlns:a16="http://schemas.microsoft.com/office/drawing/2014/main" id="{111BE3B8-08D7-41EA-6BBD-FE1E8FAD9BD6}"/>
              </a:ext>
            </a:extLst>
          </p:cNvPr>
          <p:cNvSpPr>
            <a:spLocks noGrp="1"/>
          </p:cNvSpPr>
          <p:nvPr/>
        </p:nvSpPr>
        <p:spPr>
          <a:xfrm>
            <a:off x="514350" y="1480343"/>
            <a:ext cx="666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A. Bahan </a:t>
            </a:r>
            <a:r>
              <a:rPr 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Adonan</a:t>
            </a: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Dimsum</a:t>
            </a:r>
            <a:endParaRPr sz="1600" b="1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" name="kicker-2">
            <a:extLst>
              <a:ext uri="{FF2B5EF4-FFF2-40B4-BE49-F238E27FC236}">
                <a16:creationId xmlns:a16="http://schemas.microsoft.com/office/drawing/2014/main" id="{A57D860D-5AF2-A130-72F0-8B7A8F9F53FB}"/>
              </a:ext>
            </a:extLst>
          </p:cNvPr>
          <p:cNvSpPr>
            <a:spLocks noGrp="1"/>
          </p:cNvSpPr>
          <p:nvPr/>
        </p:nvSpPr>
        <p:spPr>
          <a:xfrm>
            <a:off x="4961028" y="5806281"/>
            <a:ext cx="666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r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Lanjutan</a:t>
            </a: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Resep</a:t>
            </a: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→</a:t>
            </a:r>
            <a:endParaRPr sz="1600" b="1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8631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1D85E-8F97-FDFB-EC05-158C0D4E9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icker-2">
            <a:extLst>
              <a:ext uri="{FF2B5EF4-FFF2-40B4-BE49-F238E27FC236}">
                <a16:creationId xmlns:a16="http://schemas.microsoft.com/office/drawing/2014/main" id="{E4C9859A-44CB-A548-2685-6BC40EE7686C}"/>
              </a:ext>
            </a:extLst>
          </p:cNvPr>
          <p:cNvSpPr>
            <a:spLocks noGrp="1"/>
          </p:cNvSpPr>
          <p:nvPr/>
        </p:nvSpPr>
        <p:spPr>
          <a:xfrm>
            <a:off x="514350" y="285750"/>
            <a:ext cx="666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3214" lnSpcReduction="10000"/>
          </a:bodyPr>
          <a:lstStyle/>
          <a:p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PENGEMBANGAN KREASI MENU DIMSUM</a:t>
            </a:r>
          </a:p>
        </p:txBody>
      </p:sp>
      <p:sp>
        <p:nvSpPr>
          <p:cNvPr id="2" name="title-2">
            <a:extLst>
              <a:ext uri="{FF2B5EF4-FFF2-40B4-BE49-F238E27FC236}">
                <a16:creationId xmlns:a16="http://schemas.microsoft.com/office/drawing/2014/main" id="{6A9D7824-01AB-9E85-EBC7-BC2DDE7AA62D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111633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ctr">
            <a:noAutofit/>
          </a:bodyPr>
          <a:lstStyle/>
          <a:p>
            <a:pPr algn="ctr">
              <a:defRPr sz="27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320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RESEP DIMSUM AYAM UDANG (40-60 PCS)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C6FA19-CC09-FA17-EC21-F882091B25EF}"/>
              </a:ext>
            </a:extLst>
          </p:cNvPr>
          <p:cNvSpPr>
            <a:spLocks noGrp="1"/>
          </p:cNvSpPr>
          <p:nvPr/>
        </p:nvSpPr>
        <p:spPr>
          <a:xfrm>
            <a:off x="514350" y="1352550"/>
            <a:ext cx="11163300" cy="9525"/>
          </a:xfrm>
          <a:prstGeom prst="rect">
            <a:avLst/>
          </a:prstGeom>
          <a:solidFill>
            <a:srgbClr val="B8BCC4"/>
          </a:solidFill>
          <a:ln w="0">
            <a:solidFill>
              <a:srgbClr val="B8BCC4"/>
            </a:solidFill>
            <a:prstDash val="solid"/>
          </a:ln>
        </p:spPr>
      </p:sp>
      <p:sp>
        <p:nvSpPr>
          <p:cNvPr id="4" name="page-2">
            <a:extLst>
              <a:ext uri="{FF2B5EF4-FFF2-40B4-BE49-F238E27FC236}">
                <a16:creationId xmlns:a16="http://schemas.microsoft.com/office/drawing/2014/main" id="{A5F8F577-F057-D453-E342-B5E53E104FF5}"/>
              </a:ext>
            </a:extLst>
          </p:cNvPr>
          <p:cNvSpPr>
            <a:spLocks noGrp="1"/>
          </p:cNvSpPr>
          <p:nvPr/>
        </p:nvSpPr>
        <p:spPr>
          <a:xfrm>
            <a:off x="11239500" y="64008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1309" lnSpcReduction="20000"/>
          </a:bodyPr>
          <a:lstStyle/>
          <a:p>
            <a:pPr algn="r">
              <a:defRPr sz="105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E4A16524-8A3A-EABA-7A23-02BC740104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5120536"/>
              </p:ext>
            </p:extLst>
          </p:nvPr>
        </p:nvGraphicFramePr>
        <p:xfrm>
          <a:off x="514350" y="1960562"/>
          <a:ext cx="11114178" cy="2992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0250">
                  <a:extLst>
                    <a:ext uri="{9D8B030D-6E8A-4147-A177-3AD203B41FA5}">
                      <a16:colId xmlns:a16="http://schemas.microsoft.com/office/drawing/2014/main" val="1386373535"/>
                    </a:ext>
                  </a:extLst>
                </a:gridCol>
                <a:gridCol w="5600564">
                  <a:extLst>
                    <a:ext uri="{9D8B030D-6E8A-4147-A177-3AD203B41FA5}">
                      <a16:colId xmlns:a16="http://schemas.microsoft.com/office/drawing/2014/main" val="1247169992"/>
                    </a:ext>
                  </a:extLst>
                </a:gridCol>
                <a:gridCol w="4783364">
                  <a:extLst>
                    <a:ext uri="{9D8B030D-6E8A-4147-A177-3AD203B41FA5}">
                      <a16:colId xmlns:a16="http://schemas.microsoft.com/office/drawing/2014/main" val="187243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BAHAN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258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Kaldu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Jamur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sdt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302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 Batu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sdm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438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Saus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Tiram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sdt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4715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Minyak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Wijen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sdt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0070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Kecap Asin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sdt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0771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Wortel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Parut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 gr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7294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Kulit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Pangsit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40-60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lembar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3454428"/>
                  </a:ext>
                </a:extLst>
              </a:tr>
            </a:tbl>
          </a:graphicData>
        </a:graphic>
      </p:graphicFrame>
      <p:sp>
        <p:nvSpPr>
          <p:cNvPr id="16" name="kicker-2">
            <a:extLst>
              <a:ext uri="{FF2B5EF4-FFF2-40B4-BE49-F238E27FC236}">
                <a16:creationId xmlns:a16="http://schemas.microsoft.com/office/drawing/2014/main" id="{2BB2E5D3-44F7-9293-3E55-7822AF119B0E}"/>
              </a:ext>
            </a:extLst>
          </p:cNvPr>
          <p:cNvSpPr>
            <a:spLocks noGrp="1"/>
          </p:cNvSpPr>
          <p:nvPr/>
        </p:nvSpPr>
        <p:spPr>
          <a:xfrm>
            <a:off x="514350" y="1480343"/>
            <a:ext cx="666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A. Bahan </a:t>
            </a:r>
            <a:r>
              <a:rPr 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Adonan</a:t>
            </a: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Dimsum</a:t>
            </a:r>
            <a:endParaRPr sz="1600" b="1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1656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AEDEB-0190-B41B-FC3E-2271EE048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icker-2">
            <a:extLst>
              <a:ext uri="{FF2B5EF4-FFF2-40B4-BE49-F238E27FC236}">
                <a16:creationId xmlns:a16="http://schemas.microsoft.com/office/drawing/2014/main" id="{9A603016-6FBE-00AD-4CAA-02EF0F99DBB8}"/>
              </a:ext>
            </a:extLst>
          </p:cNvPr>
          <p:cNvSpPr>
            <a:spLocks noGrp="1"/>
          </p:cNvSpPr>
          <p:nvPr/>
        </p:nvSpPr>
        <p:spPr>
          <a:xfrm>
            <a:off x="514350" y="285750"/>
            <a:ext cx="666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3214" lnSpcReduction="10000"/>
          </a:bodyPr>
          <a:lstStyle/>
          <a:p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PENGEMBANGAN KREASI MENU DIMSUM</a:t>
            </a:r>
          </a:p>
        </p:txBody>
      </p:sp>
      <p:sp>
        <p:nvSpPr>
          <p:cNvPr id="2" name="title-2">
            <a:extLst>
              <a:ext uri="{FF2B5EF4-FFF2-40B4-BE49-F238E27FC236}">
                <a16:creationId xmlns:a16="http://schemas.microsoft.com/office/drawing/2014/main" id="{1A8688F1-21A2-0308-3957-705E4F9D0C07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111633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ctr">
            <a:noAutofit/>
          </a:bodyPr>
          <a:lstStyle/>
          <a:p>
            <a:pPr algn="ctr">
              <a:defRPr sz="27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320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RESEP DIMSUM AYAM UDANG (40-60 PCS)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A2B1B55-8A48-4BC5-0FF0-274DAD612E58}"/>
              </a:ext>
            </a:extLst>
          </p:cNvPr>
          <p:cNvSpPr>
            <a:spLocks noGrp="1"/>
          </p:cNvSpPr>
          <p:nvPr/>
        </p:nvSpPr>
        <p:spPr>
          <a:xfrm>
            <a:off x="514350" y="1352550"/>
            <a:ext cx="11163300" cy="9525"/>
          </a:xfrm>
          <a:prstGeom prst="rect">
            <a:avLst/>
          </a:prstGeom>
          <a:solidFill>
            <a:srgbClr val="B8BCC4"/>
          </a:solidFill>
          <a:ln w="0">
            <a:solidFill>
              <a:srgbClr val="B8BCC4"/>
            </a:solidFill>
            <a:prstDash val="solid"/>
          </a:ln>
        </p:spPr>
      </p:sp>
      <p:sp>
        <p:nvSpPr>
          <p:cNvPr id="4" name="page-2">
            <a:extLst>
              <a:ext uri="{FF2B5EF4-FFF2-40B4-BE49-F238E27FC236}">
                <a16:creationId xmlns:a16="http://schemas.microsoft.com/office/drawing/2014/main" id="{F78EDDC7-DF87-81EC-61DD-B3DD0790052D}"/>
              </a:ext>
            </a:extLst>
          </p:cNvPr>
          <p:cNvSpPr>
            <a:spLocks noGrp="1"/>
          </p:cNvSpPr>
          <p:nvPr/>
        </p:nvSpPr>
        <p:spPr>
          <a:xfrm>
            <a:off x="11239500" y="64008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1309" lnSpcReduction="20000"/>
          </a:bodyPr>
          <a:lstStyle/>
          <a:p>
            <a:pPr algn="r">
              <a:defRPr sz="105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050" b="0" dirty="0">
                <a:solidFill>
                  <a:srgbClr val="59636E"/>
                </a:solidFill>
                <a:latin typeface="Arial"/>
                <a:ea typeface="Arial"/>
                <a:cs typeface="Arial"/>
              </a:rPr>
              <a:t>0</a:t>
            </a:r>
            <a:r>
              <a:rPr lang="en-US" sz="1050" b="0" dirty="0">
                <a:solidFill>
                  <a:srgbClr val="59636E"/>
                </a:solidFill>
                <a:latin typeface="Arial"/>
                <a:ea typeface="Arial"/>
                <a:cs typeface="Arial"/>
              </a:rPr>
              <a:t>3</a:t>
            </a:r>
            <a:endParaRPr sz="1050" b="0" dirty="0">
              <a:solidFill>
                <a:srgbClr val="59636E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" name="kicker-2">
            <a:extLst>
              <a:ext uri="{FF2B5EF4-FFF2-40B4-BE49-F238E27FC236}">
                <a16:creationId xmlns:a16="http://schemas.microsoft.com/office/drawing/2014/main" id="{B7722144-9FBE-38A3-10A8-47B4D99DC0B5}"/>
              </a:ext>
            </a:extLst>
          </p:cNvPr>
          <p:cNvSpPr>
            <a:spLocks noGrp="1"/>
          </p:cNvSpPr>
          <p:nvPr/>
        </p:nvSpPr>
        <p:spPr>
          <a:xfrm>
            <a:off x="514350" y="1480343"/>
            <a:ext cx="666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B. Bahan Saus </a:t>
            </a:r>
            <a:r>
              <a:rPr 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Cocol</a:t>
            </a:r>
            <a:endParaRPr sz="1600" b="1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C6AF27E-1D42-755F-CE2E-752E78293B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050792"/>
              </p:ext>
            </p:extLst>
          </p:nvPr>
        </p:nvGraphicFramePr>
        <p:xfrm>
          <a:off x="534228" y="1980042"/>
          <a:ext cx="11074677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8102">
                  <a:extLst>
                    <a:ext uri="{9D8B030D-6E8A-4147-A177-3AD203B41FA5}">
                      <a16:colId xmlns:a16="http://schemas.microsoft.com/office/drawing/2014/main" val="863523553"/>
                    </a:ext>
                  </a:extLst>
                </a:gridCol>
                <a:gridCol w="5627867">
                  <a:extLst>
                    <a:ext uri="{9D8B030D-6E8A-4147-A177-3AD203B41FA5}">
                      <a16:colId xmlns:a16="http://schemas.microsoft.com/office/drawing/2014/main" val="2386907652"/>
                    </a:ext>
                  </a:extLst>
                </a:gridCol>
                <a:gridCol w="4728708">
                  <a:extLst>
                    <a:ext uri="{9D8B030D-6E8A-4147-A177-3AD203B41FA5}">
                      <a16:colId xmlns:a16="http://schemas.microsoft.com/office/drawing/2014/main" val="3848960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NO.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NAMA BAHAN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421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Bawang Putih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suing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667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Bawang Merah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suing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951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Cabai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Rawit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buah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592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Cabai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Merah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Ukuran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Sedang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buah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723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Saus Sambal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sdm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4756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Cuka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sdm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0840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Air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 ml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7187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Minyak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Goreng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sdm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090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Gula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sdt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3808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Kaldu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Jamur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sdt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20824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511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EF896-999F-7E12-A355-C5DA5912D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icker-2">
            <a:extLst>
              <a:ext uri="{FF2B5EF4-FFF2-40B4-BE49-F238E27FC236}">
                <a16:creationId xmlns:a16="http://schemas.microsoft.com/office/drawing/2014/main" id="{AB9D9E2A-D3D6-F929-773D-B0A509FC56FB}"/>
              </a:ext>
            </a:extLst>
          </p:cNvPr>
          <p:cNvSpPr>
            <a:spLocks noGrp="1"/>
          </p:cNvSpPr>
          <p:nvPr/>
        </p:nvSpPr>
        <p:spPr>
          <a:xfrm>
            <a:off x="514350" y="285750"/>
            <a:ext cx="666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3214" lnSpcReduction="10000"/>
          </a:bodyPr>
          <a:lstStyle/>
          <a:p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PENGEMBANGAN KREASI MENU DIMSUM</a:t>
            </a:r>
          </a:p>
        </p:txBody>
      </p:sp>
      <p:sp>
        <p:nvSpPr>
          <p:cNvPr id="2" name="title-2">
            <a:extLst>
              <a:ext uri="{FF2B5EF4-FFF2-40B4-BE49-F238E27FC236}">
                <a16:creationId xmlns:a16="http://schemas.microsoft.com/office/drawing/2014/main" id="{13041884-C683-7BF4-6D8D-C7F9D098E4E4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111633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ctr">
            <a:noAutofit/>
          </a:bodyPr>
          <a:lstStyle/>
          <a:p>
            <a:pPr algn="ctr">
              <a:defRPr sz="27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320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CARA MEMBUAT DIMSUM AYAM UDANG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3306AB-56D1-9494-6C47-16BBFA16A6B7}"/>
              </a:ext>
            </a:extLst>
          </p:cNvPr>
          <p:cNvSpPr>
            <a:spLocks noGrp="1"/>
          </p:cNvSpPr>
          <p:nvPr/>
        </p:nvSpPr>
        <p:spPr>
          <a:xfrm>
            <a:off x="514350" y="1352550"/>
            <a:ext cx="11163300" cy="9525"/>
          </a:xfrm>
          <a:prstGeom prst="rect">
            <a:avLst/>
          </a:prstGeom>
          <a:solidFill>
            <a:srgbClr val="B8BCC4"/>
          </a:solidFill>
          <a:ln w="0">
            <a:solidFill>
              <a:srgbClr val="B8BCC4"/>
            </a:solidFill>
            <a:prstDash val="solid"/>
          </a:ln>
        </p:spPr>
      </p:sp>
      <p:sp>
        <p:nvSpPr>
          <p:cNvPr id="4" name="page-2">
            <a:extLst>
              <a:ext uri="{FF2B5EF4-FFF2-40B4-BE49-F238E27FC236}">
                <a16:creationId xmlns:a16="http://schemas.microsoft.com/office/drawing/2014/main" id="{6D206DD9-2F8D-08A1-F793-90058E5C73C6}"/>
              </a:ext>
            </a:extLst>
          </p:cNvPr>
          <p:cNvSpPr>
            <a:spLocks noGrp="1"/>
          </p:cNvSpPr>
          <p:nvPr/>
        </p:nvSpPr>
        <p:spPr>
          <a:xfrm>
            <a:off x="11239500" y="64008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1309" lnSpcReduction="20000"/>
          </a:bodyPr>
          <a:lstStyle/>
          <a:p>
            <a:pPr algn="r">
              <a:defRPr sz="105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6" name="kicker-2">
            <a:extLst>
              <a:ext uri="{FF2B5EF4-FFF2-40B4-BE49-F238E27FC236}">
                <a16:creationId xmlns:a16="http://schemas.microsoft.com/office/drawing/2014/main" id="{BC479A3F-249D-B006-AA54-25A6A273D3A5}"/>
              </a:ext>
            </a:extLst>
          </p:cNvPr>
          <p:cNvSpPr>
            <a:spLocks noGrp="1"/>
          </p:cNvSpPr>
          <p:nvPr/>
        </p:nvSpPr>
        <p:spPr>
          <a:xfrm>
            <a:off x="514349" y="1581943"/>
            <a:ext cx="11163299" cy="304085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marL="342900" indent="-342900" algn="just">
              <a:buFont typeface="+mj-lt"/>
              <a:buAutoNum type="arabicPeriod"/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Masukkan ½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bagian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ayam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,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kulit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ayam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, es batu,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putih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telur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,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tepung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sagu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,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bawang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putih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,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minyak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wijen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, kecap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asin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,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saus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tiram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,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kaldu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jamur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, gula, garam, dan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merica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ke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dalam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chopper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atau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blender 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untuk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sampai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halus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ea typeface="Arial"/>
              <a:cs typeface="Arial"/>
            </a:endParaRPr>
          </a:p>
          <a:p>
            <a:pPr marL="342900" indent="-342900" algn="just">
              <a:buFont typeface="+mj-lt"/>
              <a:buAutoNum type="arabicPeriod"/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Tambahkan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sisa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bagian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ayam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dan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udang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ke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dalam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chopper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atau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blender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sebentar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ea typeface="Arial"/>
              <a:cs typeface="Arial"/>
            </a:endParaRPr>
          </a:p>
          <a:p>
            <a:pPr marL="342900" indent="-342900" algn="just">
              <a:buFont typeface="+mj-lt"/>
              <a:buAutoNum type="arabicPeriod"/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Pindahkan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ke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dalam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wadah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dan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tambahkan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½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wortel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yang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sudah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diparut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Aduk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rata</a:t>
            </a:r>
          </a:p>
          <a:p>
            <a:pPr marL="342900" indent="-342900" algn="just">
              <a:buFont typeface="+mj-lt"/>
              <a:buAutoNum type="arabicPeriod"/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Ambil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kulit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dimsum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,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letakkan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1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sdm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adonan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kemudian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bungkus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dan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beri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wortel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parut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sebagai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hiasan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diatasnya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ea typeface="Arial"/>
              <a:cs typeface="Arial"/>
            </a:endParaRPr>
          </a:p>
          <a:p>
            <a:pPr marL="342900" indent="-342900" algn="just">
              <a:buFont typeface="+mj-lt"/>
              <a:buAutoNum type="arabicPeriod"/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Kukus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dimsum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selama 20-30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menit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hingga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matang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ea typeface="Arial"/>
              <a:cs typeface="Arial"/>
            </a:endParaRPr>
          </a:p>
          <a:p>
            <a:pPr marL="342900" indent="-342900" algn="just">
              <a:buFont typeface="+mj-lt"/>
              <a:buAutoNum type="arabicPeriod"/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Untuk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saus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cocolan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,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cincang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bawang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merarh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,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bawang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putih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,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cabai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rawit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, dan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cabai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merah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Tumis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hingga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wangi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dan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layu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kemudian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tambahkan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air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sedikit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demi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sedikit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ea typeface="Arial"/>
              <a:cs typeface="Arial"/>
            </a:endParaRPr>
          </a:p>
          <a:p>
            <a:pPr marL="342900" indent="-342900" algn="just">
              <a:buFont typeface="+mj-lt"/>
              <a:buAutoNum type="arabicPeriod"/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Tambahkan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gula, garam,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kaldu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jamur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,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saus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sambal, dan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cuka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. Masak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hingga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mendidih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ea typeface="Arial"/>
              <a:cs typeface="Arial"/>
            </a:endParaRPr>
          </a:p>
          <a:p>
            <a:pPr marL="342900" indent="-342900" algn="just">
              <a:buFont typeface="+mj-lt"/>
              <a:buAutoNum type="arabicPeriod"/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Dimsum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siap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disajikan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dan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dinikmati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bersama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dengan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saus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cocolannya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5295862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413</Words>
  <Application>Microsoft Office PowerPoint</Application>
  <DocSecurity>0</DocSecurity>
  <PresentationFormat>Widescreen</PresentationFormat>
  <Paragraphs>116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Sumirah Sumirah</cp:lastModifiedBy>
  <cp:revision>1</cp:revision>
  <dcterms:created xsi:type="dcterms:W3CDTF">2026-09-06T16:47:36Z</dcterms:created>
  <dcterms:modified xsi:type="dcterms:W3CDTF">2026-09-09T01:37:05Z</dcterms:modified>
</cp:coreProperties>
</file>